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1" r:id="rId10"/>
    <p:sldId id="264" r:id="rId11"/>
    <p:sldId id="265" r:id="rId12"/>
    <p:sldId id="266" r:id="rId13"/>
    <p:sldId id="267" r:id="rId14"/>
    <p:sldId id="268" r:id="rId15"/>
    <p:sldId id="273" r:id="rId16"/>
    <p:sldId id="272" r:id="rId17"/>
    <p:sldId id="269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CAF4A0-D91A-49A5-8A98-7905D769BB48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183AA6-0E76-4AF1-B3BA-E7D7C3C5A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CAF4A0-D91A-49A5-8A98-7905D769BB48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183AA6-0E76-4AF1-B3BA-E7D7C3C5A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CAF4A0-D91A-49A5-8A98-7905D769BB48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183AA6-0E76-4AF1-B3BA-E7D7C3C5A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CAF4A0-D91A-49A5-8A98-7905D769BB48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183AA6-0E76-4AF1-B3BA-E7D7C3C5A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CAF4A0-D91A-49A5-8A98-7905D769BB48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183AA6-0E76-4AF1-B3BA-E7D7C3C5A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CAF4A0-D91A-49A5-8A98-7905D769BB48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183AA6-0E76-4AF1-B3BA-E7D7C3C5A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CAF4A0-D91A-49A5-8A98-7905D769BB48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183AA6-0E76-4AF1-B3BA-E7D7C3C5A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CAF4A0-D91A-49A5-8A98-7905D769BB48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183AA6-0E76-4AF1-B3BA-E7D7C3C5A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CAF4A0-D91A-49A5-8A98-7905D769BB48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183AA6-0E76-4AF1-B3BA-E7D7C3C5A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CAF4A0-D91A-49A5-8A98-7905D769BB48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183AA6-0E76-4AF1-B3BA-E7D7C3C5A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CAF4A0-D91A-49A5-8A98-7905D769BB48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183AA6-0E76-4AF1-B3BA-E7D7C3C5A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ECAF4A0-D91A-49A5-8A98-7905D769BB48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1183AA6-0E76-4AF1-B3BA-E7D7C3C5A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google.com/imgres?imgurl=http://www.utahmediadirectory.com/powerpoint_templates/grunge_ppt_background.jpg&amp;imgrefurl=http://www.utahmediadirectory.com/powerpoint_templates/&amp;usg=__Ofcnbb3NKgyCqrgNnbM8m8FHhcc=&amp;h=768&amp;w=1024&amp;sz=101&amp;hl=en&amp;start=18&amp;zoom=1&amp;itbs=1&amp;tbnid=WIUAD1_stdWzsM:&amp;tbnh=113&amp;tbnw=150&amp;prev=/images?q=black+powerpoint+backgrounds&amp;hl=en&amp;safe=active&amp;rlz=1T4ADSA_enUS403US408&amp;tbm=isch&amp;ei=zJelTevmF-T50gHNuYyeCg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California Gold Rush:</a:t>
            </a:r>
            <a:br>
              <a:rPr lang="en-US" dirty="0" smtClean="0"/>
            </a:br>
            <a:r>
              <a:rPr lang="en-US" dirty="0" smtClean="0"/>
              <a:t>A Race for the Ages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Mat Partin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Wagon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3" descr="California Forty Niners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2928" r="2928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Routes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" name="Picture 6" descr="http://www.eduplace.com/ss/hmss/4/unit/act3.2blm2.gif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9838" b="9838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6" name="Picture 7" descr="River Mini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4881" r="4881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Panning for Gold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5" descr="Miners panning for Gold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1344" b="11344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Long Tom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602" name="Picture 6" descr="The Long Tom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3905" r="3905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0.gstatic.com/images?q=tbn:ANd9GcTBktx1H8C5jRtIZHoACC5gHg_gchONsR6z5SCNvBdVFrRTcukCflQKzOOZ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Comparing and Contrasting</a:t>
            </a:r>
            <a:endParaRPr lang="en-US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sz="half" idx="1"/>
          </p:nvPr>
        </p:nvGraphicFramePr>
        <p:xfrm>
          <a:off x="685800" y="533400"/>
          <a:ext cx="3932237" cy="4416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2237"/>
              </a:tblGrid>
              <a:tr h="69786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California</a:t>
                      </a:r>
                      <a:r>
                        <a:rPr lang="en-US" baseline="0" dirty="0" smtClean="0"/>
                        <a:t> Before the Gold Rush</a:t>
                      </a:r>
                      <a:endParaRPr lang="en-US" dirty="0"/>
                    </a:p>
                  </a:txBody>
                  <a:tcPr marL="91477" marR="91477" anchor="ctr"/>
                </a:tc>
              </a:tr>
              <a:tr h="7010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Largely</a:t>
                      </a:r>
                      <a:r>
                        <a:rPr lang="en-US" sz="1800" baseline="0" dirty="0" smtClean="0"/>
                        <a:t> populated by missionaries and Native Americans</a:t>
                      </a:r>
                      <a:endParaRPr lang="en-US" sz="1800" dirty="0"/>
                    </a:p>
                  </a:txBody>
                  <a:tcPr marL="91477" marR="91477" anchor="ctr"/>
                </a:tc>
              </a:tr>
              <a:tr h="7010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 population</a:t>
                      </a:r>
                      <a:r>
                        <a:rPr lang="en-US" baseline="0" dirty="0" smtClean="0"/>
                        <a:t> was about 2,000 non-natives</a:t>
                      </a:r>
                      <a:endParaRPr lang="en-US" dirty="0"/>
                    </a:p>
                  </a:txBody>
                  <a:tcPr marL="91477" marR="91477" anchor="ctr"/>
                </a:tc>
              </a:tr>
              <a:tr h="7010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Late 1849-population had</a:t>
                      </a:r>
                      <a:r>
                        <a:rPr lang="en-US" baseline="0" dirty="0" smtClean="0"/>
                        <a:t> risen to about 15,000</a:t>
                      </a:r>
                      <a:endParaRPr lang="en-US" dirty="0"/>
                    </a:p>
                  </a:txBody>
                  <a:tcPr marL="91477" marR="91477" anchor="ctr"/>
                </a:tc>
              </a:tr>
              <a:tr h="7010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1850-population</a:t>
                      </a:r>
                      <a:r>
                        <a:rPr lang="en-US" baseline="0" dirty="0" smtClean="0"/>
                        <a:t> had risen to about 20,000</a:t>
                      </a:r>
                      <a:endParaRPr lang="en-US" dirty="0"/>
                    </a:p>
                  </a:txBody>
                  <a:tcPr marL="91477" marR="91477" anchor="ctr"/>
                </a:tc>
              </a:tr>
              <a:tr h="7010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1859-population</a:t>
                      </a:r>
                      <a:r>
                        <a:rPr lang="en-US" baseline="0" dirty="0" smtClean="0"/>
                        <a:t> had risen dramatically to about 300,000</a:t>
                      </a:r>
                      <a:endParaRPr lang="en-US" dirty="0"/>
                    </a:p>
                  </a:txBody>
                  <a:tcPr marL="91477" marR="91477" anchor="ctr"/>
                </a:tc>
              </a:tr>
            </a:tbl>
          </a:graphicData>
        </a:graphic>
      </p:graphicFrame>
      <p:graphicFrame>
        <p:nvGraphicFramePr>
          <p:cNvPr id="16" name="Content Placeholder 15"/>
          <p:cNvGraphicFramePr>
            <a:graphicFrameLocks noGrp="1"/>
          </p:cNvGraphicFramePr>
          <p:nvPr>
            <p:ph sz="half" idx="2"/>
          </p:nvPr>
        </p:nvGraphicFramePr>
        <p:xfrm>
          <a:off x="4724400" y="533400"/>
          <a:ext cx="3581400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400"/>
              </a:tblGrid>
              <a:tr h="13320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California After The</a:t>
                      </a:r>
                      <a:r>
                        <a:rPr lang="en-US" baseline="0" dirty="0" smtClean="0"/>
                        <a:t> Gold Rush</a:t>
                      </a:r>
                      <a:endParaRPr lang="en-US" dirty="0"/>
                    </a:p>
                  </a:txBody>
                  <a:tcPr anchor="ctr"/>
                </a:tc>
              </a:tr>
              <a:tr h="13320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There</a:t>
                      </a:r>
                      <a:r>
                        <a:rPr lang="en-US" baseline="0" dirty="0" smtClean="0"/>
                        <a:t> was economic prosperity.</a:t>
                      </a:r>
                      <a:endParaRPr lang="en-US" dirty="0"/>
                    </a:p>
                  </a:txBody>
                  <a:tcPr anchor="ctr"/>
                </a:tc>
              </a:tr>
              <a:tr h="17555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Farms,</a:t>
                      </a:r>
                      <a:r>
                        <a:rPr lang="en-US" baseline="0" dirty="0" smtClean="0"/>
                        <a:t> ranches, stores, restaurants, and other business took advantage of the rich agriculture. They had served the miners before.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Expansion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Theme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My topic relates to theme of expansion because...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…the miners emigrated to the west so they could settle and become rich. They also built many railroads to California.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Student should be able to analyze the main events of The California Gold Rush and explain their importance to the modern world.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Information: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John Augustus Sutter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" name="Content Placeholder 12" descr="John A. Sutter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668042"/>
            <a:ext cx="4038600" cy="508496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Sutter’s Fort (Today)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Picture Placeholder 9" descr="Sutter's Fort Today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138" b="1138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James Marshall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Content Placeholder 9" descr="James Marshal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658036"/>
            <a:ext cx="4164252" cy="49045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Gold Nugget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Placeholder 4" descr="gold nugget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246" r="2246"/>
          <a:stretch>
            <a:fillRect/>
          </a:stretch>
        </p:blipFill>
        <p:spPr/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President James Polk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President James Polk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624026"/>
            <a:ext cx="4343400" cy="5181601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The Race Begins</a:t>
            </a:r>
            <a:endParaRPr lang="en-US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80</TotalTime>
  <Words>170</Words>
  <Application>Microsoft Office PowerPoint</Application>
  <PresentationFormat>On-screen Show (4:3)</PresentationFormat>
  <Paragraphs>30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Aspect</vt:lpstr>
      <vt:lpstr>The California Gold Rush: A Race for the Ages</vt:lpstr>
      <vt:lpstr>Objective</vt:lpstr>
      <vt:lpstr>Background Information:</vt:lpstr>
      <vt:lpstr>John Augustus Sutter</vt:lpstr>
      <vt:lpstr> Sutter’s Fort (Today)</vt:lpstr>
      <vt:lpstr>James Marshall</vt:lpstr>
      <vt:lpstr>Gold Nugget</vt:lpstr>
      <vt:lpstr>President James Polk</vt:lpstr>
      <vt:lpstr>Slide 9</vt:lpstr>
      <vt:lpstr>Wagon</vt:lpstr>
      <vt:lpstr>Main Routes</vt:lpstr>
      <vt:lpstr>Mining</vt:lpstr>
      <vt:lpstr>Panning for Gold</vt:lpstr>
      <vt:lpstr>The Long Tom</vt:lpstr>
      <vt:lpstr>Slide 15</vt:lpstr>
      <vt:lpstr>Comparing and Contrasting</vt:lpstr>
      <vt:lpstr>Expansion</vt:lpstr>
      <vt:lpstr>My topic relates to theme of expansion because...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California Gold Rush: A Race for the Ages</dc:title>
  <dc:creator>mpartin02</dc:creator>
  <cp:lastModifiedBy>mpartin02</cp:lastModifiedBy>
  <cp:revision>11</cp:revision>
  <dcterms:created xsi:type="dcterms:W3CDTF">2011-04-04T12:29:28Z</dcterms:created>
  <dcterms:modified xsi:type="dcterms:W3CDTF">2011-04-13T12:38:40Z</dcterms:modified>
</cp:coreProperties>
</file>